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4" r:id="rId5"/>
    <p:sldId id="260" r:id="rId6"/>
    <p:sldId id="26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72855-CA48-4E5E-9B14-80E518A12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89826B-BBA3-4F10-9490-3F1243F66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575C72-3F97-4880-807D-92D0C2A8A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46ACB6-5D3B-4426-BFDF-8F550B10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BAEDA3-ACA8-4A8B-A0A8-9CD956340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85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78FBB3-BE45-4739-A8DE-AFAEA5020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9B6DC3-630D-43A7-B722-9A5C4BB6C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61AAE7-8D8B-47C9-ABB4-4F05D25E3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1D3E8-3944-4443-8057-6A463A2D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99E042-8951-44D1-9608-AE75C9AA8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409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964B86D-1EF8-4AEF-A521-ABD2ED225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3C1EAF-C204-40D7-9E1F-DC8556BD6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2DBCF-A34F-4261-AF6C-92AA08E51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0346C-4A08-4684-8675-3FC81446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9A3D84-7023-4DDC-8F8C-DC3D274D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97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79254-011F-47A1-BA33-ABFD559EB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69A769-BC1C-4D97-8C69-163C14BCF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8C326-9A9D-4E81-BE9E-F5F41194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19E20-C3A1-4041-AB56-D1479D629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A3B4F-DEF5-4F22-B9A3-0B9D3DF4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56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D5FA60-EA0D-451B-B8D0-3053FD9D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7B78E6-A8A0-42DE-AEE3-281C59063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7054C9-28F6-4E5C-AC36-E665DD83B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A4D413-A636-4A99-9CEC-032B67DC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0BE70C-2668-4F18-921A-E6A4AB064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88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45195-C68A-422C-9950-A9423D7A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0BEF3A-2276-4244-8045-129448A125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B3B93A-266A-41A1-8A39-91A6AAF53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2C3ADB-4B73-4CEC-BC06-5CB25806C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5BA03D-1380-436D-8E6A-6F33BC382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895B6A-90BD-48DC-A60E-775A72F7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60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562AD4-17D6-4A12-92F5-467CFABDC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860DC3-84EB-4788-9D31-076AEF56F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C2524B-BA54-4391-B913-D3CA10470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5E6A82-7185-47D8-8262-3C3195056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93CB85-BDC0-4C00-AC02-85FD23111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F75C3E-1B35-43ED-996F-93E161006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730BB7-5868-4D11-A5AB-ACF895647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C930EE-597D-401C-B08B-33CDF040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18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AF280-8528-4C48-A290-9180D910E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4E70DB-1DEC-4CEF-8CE1-99C978AD7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5E031E-B00D-447E-AEFC-F8AD5B9CB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1FF495-07CF-4586-A518-FDDC6214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95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6B430C-A2FB-4C1A-BF0C-0517EF789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78D1CA-40C3-41EF-8D89-5429E167B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F76565-9206-4EB9-B4CE-373FBAA93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30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FCF08-FC2B-47A1-8173-3346E81D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55CB2C-578A-4B81-BB42-C8746C079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871533-D3EE-43A3-8FE4-DF9B05276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DF688A-D6F7-4677-AF24-41DB3749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A135A0-176E-4088-A6FC-E39EE0058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38CC7C-ED78-4A7D-AA4B-D17C77AC6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41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442E6F-2E52-4167-88BA-362BF175C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5ACBD5-EBE5-4C59-8D16-43728E301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32700-39C0-41C4-AC16-CCCD57285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C1801D-3EB7-4604-9D39-596BA7DB3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D0D9C2-776E-43EE-B9CF-96E116CC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A5773-5A67-454B-BED6-11A08AEE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30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4375A5-9747-47C3-998F-CB07FDF08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3BDC80-80FA-4DEE-AF80-6684B56F3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09EB3-C27B-4DC1-AC1E-99C56C88D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8BE8A-B342-41A0-911A-EA6A707504AF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CF937-5FB1-4238-BD80-C7D157FBF5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F1EB80-D930-4550-8FD2-452754D49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0788F-5EE9-4B63-A82D-5EF325E273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991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1AACA8D-8257-4909-8D3F-1F4D959A2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ko-KR" altLang="en-US" sz="5800"/>
              <a:t>게임엔진 기말과제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7AA4C3-5E3B-45E2-9F5F-680A5BCA8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accent1"/>
                </a:solidFill>
              </a:rPr>
              <a:t>학번</a:t>
            </a:r>
            <a:r>
              <a:rPr lang="en-US" altLang="ko-KR">
                <a:solidFill>
                  <a:schemeClr val="accent1"/>
                </a:solidFill>
              </a:rPr>
              <a:t>: 201513086</a:t>
            </a:r>
          </a:p>
          <a:p>
            <a:r>
              <a:rPr lang="ko-KR" altLang="en-US">
                <a:solidFill>
                  <a:schemeClr val="accent1"/>
                </a:solidFill>
              </a:rPr>
              <a:t>이름</a:t>
            </a:r>
            <a:r>
              <a:rPr lang="en-US" altLang="ko-KR">
                <a:solidFill>
                  <a:schemeClr val="accent1"/>
                </a:solidFill>
              </a:rPr>
              <a:t>: </a:t>
            </a:r>
            <a:r>
              <a:rPr lang="ko-KR" altLang="en-US">
                <a:solidFill>
                  <a:schemeClr val="accent1"/>
                </a:solidFill>
              </a:rPr>
              <a:t>김병민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088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클래스 다이어그램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C3268C09-7A46-4144-A538-A9AC4C094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939" y="339224"/>
            <a:ext cx="6593177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7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FSM </a:t>
            </a:r>
            <a:r>
              <a:rPr lang="ko-KR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다이어그램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4ADD1BD-653A-44D3-BC48-7338FDC0B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153" y="492573"/>
            <a:ext cx="4422882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65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메카님</a:t>
            </a:r>
            <a:endParaRPr lang="ko-KR" alt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5688CB8-ADAD-4EA2-9A47-677617405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69" y="339224"/>
            <a:ext cx="6846860" cy="617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68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78F98F6-EEB8-42A8-833F-3A06D822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4800" dirty="0">
                <a:solidFill>
                  <a:srgbClr val="FFFFFF"/>
                </a:solidFill>
              </a:rPr>
              <a:t>동영상</a:t>
            </a:r>
            <a:endParaRPr lang="ko-KR" alt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ameEngineFinal 2018-12-18 오후 4_53_11">
            <a:hlinkClick r:id="" action="ppaction://media"/>
            <a:extLst>
              <a:ext uri="{FF2B5EF4-FFF2-40B4-BE49-F238E27FC236}">
                <a16:creationId xmlns:a16="http://schemas.microsoft.com/office/drawing/2014/main" id="{E7D06796-CE04-40DB-84B8-68D44EB45E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4827" y="1253331"/>
            <a:ext cx="7287403" cy="435133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032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BA5D0-EEA3-4E9E-A6E1-3246DF16E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055" y="2754710"/>
            <a:ext cx="719890" cy="1348580"/>
          </a:xfrm>
        </p:spPr>
        <p:txBody>
          <a:bodyPr/>
          <a:lstStyle/>
          <a:p>
            <a:pPr algn="ctr"/>
            <a:r>
              <a:rPr lang="ko-KR" altLang="en-US" dirty="0"/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31694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와이드스크린</PresentationFormat>
  <Paragraphs>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게임엔진 기말과제</vt:lpstr>
      <vt:lpstr>클래스 다이어그램</vt:lpstr>
      <vt:lpstr>FSM 다이어그램</vt:lpstr>
      <vt:lpstr>메카님</vt:lpstr>
      <vt:lpstr>동영상</vt:lpstr>
      <vt:lpstr>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게임엔진 기말과제</dc:title>
  <dc:creator>klageme1234@gmail.com</dc:creator>
  <cp:lastModifiedBy>klageme1234@gmail.com</cp:lastModifiedBy>
  <cp:revision>1</cp:revision>
  <dcterms:created xsi:type="dcterms:W3CDTF">2018-12-19T05:23:23Z</dcterms:created>
  <dcterms:modified xsi:type="dcterms:W3CDTF">2018-12-19T05:24:17Z</dcterms:modified>
</cp:coreProperties>
</file>